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61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39A-AC5D-402F-8810-C68D6DFBAF0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BBA-2E57-4997-AE6E-FB83A4A16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776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39A-AC5D-402F-8810-C68D6DFBAF0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BBA-2E57-4997-AE6E-FB83A4A16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974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39A-AC5D-402F-8810-C68D6DFBAF0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BBA-2E57-4997-AE6E-FB83A4A16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143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39A-AC5D-402F-8810-C68D6DFBAF0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BBA-2E57-4997-AE6E-FB83A4A16F90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190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39A-AC5D-402F-8810-C68D6DFBAF0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BBA-2E57-4997-AE6E-FB83A4A16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661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39A-AC5D-402F-8810-C68D6DFBAF0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BBA-2E57-4997-AE6E-FB83A4A16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833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39A-AC5D-402F-8810-C68D6DFBAF0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BBA-2E57-4997-AE6E-FB83A4A16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002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39A-AC5D-402F-8810-C68D6DFBAF0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BBA-2E57-4997-AE6E-FB83A4A16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516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39A-AC5D-402F-8810-C68D6DFBAF0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BBA-2E57-4997-AE6E-FB83A4A16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72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39A-AC5D-402F-8810-C68D6DFBAF0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BBA-2E57-4997-AE6E-FB83A4A16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23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39A-AC5D-402F-8810-C68D6DFBAF0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BBA-2E57-4997-AE6E-FB83A4A16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571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39A-AC5D-402F-8810-C68D6DFBAF0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BBA-2E57-4997-AE6E-FB83A4A16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09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39A-AC5D-402F-8810-C68D6DFBAF0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BBA-2E57-4997-AE6E-FB83A4A16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09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39A-AC5D-402F-8810-C68D6DFBAF0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BBA-2E57-4997-AE6E-FB83A4A16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53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39A-AC5D-402F-8810-C68D6DFBAF0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BBA-2E57-4997-AE6E-FB83A4A16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55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39A-AC5D-402F-8810-C68D6DFBAF0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BBA-2E57-4997-AE6E-FB83A4A16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608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A39A-AC5D-402F-8810-C68D6DFBAF0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BBA-2E57-4997-AE6E-FB83A4A16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56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3A39A-AC5D-402F-8810-C68D6DFBAF0B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78BBA-2E57-4997-AE6E-FB83A4A16F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889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3572"/>
            <a:ext cx="2249214" cy="27072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SHOW LOVE WITH ART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1552" y="188857"/>
            <a:ext cx="2424929" cy="2478224"/>
          </a:xfrm>
          <a:prstGeom prst="rect">
            <a:avLst/>
          </a:prstGeom>
        </p:spPr>
      </p:pic>
      <p:pic>
        <p:nvPicPr>
          <p:cNvPr id="7" name="Picture 2" descr="Feng Shui Tips for Art in Your Bedroom | LoveToKno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051" y="430595"/>
            <a:ext cx="2151994" cy="179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495" y="3602038"/>
            <a:ext cx="3691326" cy="297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51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represents love for you?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629" y="2382811"/>
            <a:ext cx="10353762" cy="3695136"/>
          </a:xfrm>
        </p:spPr>
        <p:txBody>
          <a:bodyPr/>
          <a:lstStyle/>
          <a:p>
            <a:pPr algn="ctr"/>
            <a:r>
              <a:rPr lang="en-GB" dirty="0" smtClean="0"/>
              <a:t>Spending time with your family?</a:t>
            </a:r>
          </a:p>
          <a:p>
            <a:pPr algn="ctr"/>
            <a:r>
              <a:rPr lang="en-GB" dirty="0" smtClean="0"/>
              <a:t>Flowers?</a:t>
            </a:r>
          </a:p>
          <a:p>
            <a:pPr algn="ctr"/>
            <a:r>
              <a:rPr lang="en-GB" dirty="0" smtClean="0"/>
              <a:t>Nature?</a:t>
            </a:r>
          </a:p>
          <a:p>
            <a:pPr algn="ctr"/>
            <a:r>
              <a:rPr lang="en-GB" dirty="0" smtClean="0"/>
              <a:t>Food?</a:t>
            </a:r>
          </a:p>
          <a:p>
            <a:pPr algn="ctr"/>
            <a:r>
              <a:rPr lang="en-GB" dirty="0" smtClean="0"/>
              <a:t>Hearts?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58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Girl with a balloon</a:t>
            </a:r>
            <a:br>
              <a:rPr lang="en-GB" dirty="0" smtClean="0"/>
            </a:br>
            <a:r>
              <a:rPr lang="en-GB" dirty="0" err="1" smtClean="0"/>
              <a:t>banksy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UK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3447998" cy="3695136"/>
          </a:xfrm>
        </p:spPr>
        <p:txBody>
          <a:bodyPr/>
          <a:lstStyle/>
          <a:p>
            <a:r>
              <a:rPr lang="en-GB" dirty="0" smtClean="0"/>
              <a:t>This has the inscription ‘There </a:t>
            </a:r>
            <a:r>
              <a:rPr lang="en-GB" dirty="0" smtClean="0"/>
              <a:t>is always hope</a:t>
            </a:r>
            <a:r>
              <a:rPr lang="en-GB" dirty="0" smtClean="0"/>
              <a:t>’</a:t>
            </a:r>
          </a:p>
          <a:p>
            <a:endParaRPr lang="en-GB" dirty="0"/>
          </a:p>
          <a:p>
            <a:r>
              <a:rPr lang="en-GB" dirty="0" smtClean="0"/>
              <a:t>What do you think this artwork says about love?</a:t>
            </a:r>
            <a:endParaRPr lang="en-GB" dirty="0"/>
          </a:p>
        </p:txBody>
      </p:sp>
      <p:pic>
        <p:nvPicPr>
          <p:cNvPr id="4" name="Picture 2" descr="https://i1.wp.com/auralcrave.com/wp-content/uploads/2019/02/Girl-with-a-Balloon-by-Banksy.jpeg?resize=550%2C367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837" y="2750973"/>
            <a:ext cx="52387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527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effectLst/>
              </a:rPr>
              <a:t>The sweet tango of love </a:t>
            </a:r>
            <a:br>
              <a:rPr lang="en-GB" dirty="0" smtClean="0">
                <a:effectLst/>
              </a:rPr>
            </a:br>
            <a:r>
              <a:rPr lang="en-GB" dirty="0" err="1" smtClean="0">
                <a:effectLst/>
              </a:rPr>
              <a:t>leonid</a:t>
            </a:r>
            <a:r>
              <a:rPr lang="en-GB" dirty="0" smtClean="0">
                <a:effectLst/>
              </a:rPr>
              <a:t> </a:t>
            </a:r>
            <a:r>
              <a:rPr lang="en-GB" dirty="0" err="1" smtClean="0">
                <a:effectLst/>
              </a:rPr>
              <a:t>Afremov</a:t>
            </a:r>
            <a:r>
              <a:rPr lang="en-GB" dirty="0" smtClean="0">
                <a:effectLst/>
              </a:rPr>
              <a:t/>
            </a:r>
            <a:br>
              <a:rPr lang="en-GB" dirty="0" smtClean="0">
                <a:effectLst/>
              </a:rPr>
            </a:br>
            <a:r>
              <a:rPr lang="en-GB" b="0" dirty="0">
                <a:effectLst/>
              </a:rPr>
              <a:t>Russian–Israeli </a:t>
            </a:r>
            <a:endParaRPr lang="en-GB" dirty="0"/>
          </a:p>
        </p:txBody>
      </p:sp>
      <p:pic>
        <p:nvPicPr>
          <p:cNvPr id="2050" name="Picture 2" descr="SWEET TANGO OF LOV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040" y="2198679"/>
            <a:ext cx="4698518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53906" y="2284686"/>
            <a:ext cx="3766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What do you think this </a:t>
            </a:r>
            <a:r>
              <a:rPr lang="en-GB" dirty="0" smtClean="0"/>
              <a:t>artwork </a:t>
            </a:r>
            <a:r>
              <a:rPr lang="en-GB" dirty="0"/>
              <a:t>says about love?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691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turn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Create a piece of art that represents love for you. Give it a title and send it to your teacher by 1</a:t>
            </a:r>
            <a:r>
              <a:rPr lang="en-GB" baseline="30000" dirty="0" smtClean="0"/>
              <a:t>st</a:t>
            </a:r>
            <a:r>
              <a:rPr lang="en-GB" dirty="0" smtClean="0"/>
              <a:t> March. </a:t>
            </a:r>
          </a:p>
          <a:p>
            <a:r>
              <a:rPr lang="en-GB" dirty="0" smtClean="0"/>
              <a:t>You could take a photograph, do a painting, create a collage, make something 3D, create art from nature or  even bake and decorate something!</a:t>
            </a:r>
          </a:p>
          <a:p>
            <a:r>
              <a:rPr lang="en-GB" dirty="0" smtClean="0"/>
              <a:t>How can you represent what love means to you through your art?</a:t>
            </a:r>
            <a:endParaRPr lang="en-GB" dirty="0"/>
          </a:p>
        </p:txBody>
      </p:sp>
      <p:pic>
        <p:nvPicPr>
          <p:cNvPr id="4" name="Picture 6" descr="Stupendous Love Cake-1.5 K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427" y="3837705"/>
            <a:ext cx="2892857" cy="289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12 Beautiful Symbols of Love From Ancient Times &amp; Their Mean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60" y="309466"/>
            <a:ext cx="3736199" cy="162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dinosaurs in lo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29" y="4600849"/>
            <a:ext cx="3521430" cy="196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4432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48</TotalTime>
  <Words>142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Bookman Old Style</vt:lpstr>
      <vt:lpstr>Rockwell</vt:lpstr>
      <vt:lpstr>Damask</vt:lpstr>
      <vt:lpstr>SHOW LOVE WITH ART</vt:lpstr>
      <vt:lpstr>What represents love for you?</vt:lpstr>
      <vt:lpstr>Girl with a balloon banksy UK</vt:lpstr>
      <vt:lpstr>The sweet tango of love  leonid Afremov Russian–Israeli </vt:lpstr>
      <vt:lpstr>Your turn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Broomfield</dc:creator>
  <cp:lastModifiedBy>Bethany Broomfield</cp:lastModifiedBy>
  <cp:revision>8</cp:revision>
  <dcterms:created xsi:type="dcterms:W3CDTF">2021-01-21T11:20:04Z</dcterms:created>
  <dcterms:modified xsi:type="dcterms:W3CDTF">2021-02-08T15:21:49Z</dcterms:modified>
</cp:coreProperties>
</file>